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p:restoredTop sz="93061" autoAdjust="0"/>
  </p:normalViewPr>
  <p:slideViewPr>
    <p:cSldViewPr snapToGrid="0" snapToObjects="1">
      <p:cViewPr varScale="1">
        <p:scale>
          <a:sx n="159" d="100"/>
          <a:sy n="159" d="100"/>
        </p:scale>
        <p:origin x="1048" y="264"/>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6 October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10/6/20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3TL"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www.youtube.com/watch?v=CD4KNT6E0_E&amp;list=PLezLS0Tuqb-7zuJN9KldA728tGh08bR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Washington Systems Center</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is </a:t>
            </a:r>
            <a:r>
              <a:rPr lang="en-US" dirty="0">
                <a:latin typeface="Courier" pitchFamily="2" charset="0"/>
              </a:rPr>
              <a:t>zrbxKx24svr</a:t>
            </a:r>
            <a:r>
              <a:rPr lang="en-US" dirty="0"/>
              <a:t>  (the hardest part of the lab is typing that in)</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sz="1800"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https://www.surveygizmo.com/s3/5541805/Workshop-Manager-Survey?ws=https://ibm.biz/Bdq3TL</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2000" dirty="0"/>
          </a:p>
          <a:p>
            <a:r>
              <a:rPr lang="en-US" sz="2000" dirty="0"/>
              <a:t>Barry Silliman</a:t>
            </a:r>
          </a:p>
          <a:p>
            <a:r>
              <a:rPr lang="en-US" sz="2000" dirty="0"/>
              <a:t>Consulting IT Specialist</a:t>
            </a:r>
          </a:p>
          <a:p>
            <a:r>
              <a:rPr lang="en-US" sz="2000" dirty="0"/>
              <a:t>IBM Washington Systems Center</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4" name="Rounded Rectangle 103">
            <a:extLst>
              <a:ext uri="{FF2B5EF4-FFF2-40B4-BE49-F238E27FC236}">
                <a16:creationId xmlns:a16="http://schemas.microsoft.com/office/drawing/2014/main" id="{2B77EC4B-9A79-AE4D-A190-D7AB6D1DE215}"/>
              </a:ext>
            </a:extLst>
          </p:cNvPr>
          <p:cNvSpPr/>
          <p:nvPr/>
        </p:nvSpPr>
        <p:spPr>
          <a:xfrm>
            <a:off x="5803751" y="23504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105" name="Rounded Rectangle 104">
            <a:extLst>
              <a:ext uri="{FF2B5EF4-FFF2-40B4-BE49-F238E27FC236}">
                <a16:creationId xmlns:a16="http://schemas.microsoft.com/office/drawing/2014/main" id="{E1C76A87-EFE5-7842-9243-C20D988E69C7}"/>
              </a:ext>
            </a:extLst>
          </p:cNvPr>
          <p:cNvSpPr/>
          <p:nvPr/>
        </p:nvSpPr>
        <p:spPr>
          <a:xfrm>
            <a:off x="6611657" y="2342099"/>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https://www.youtube.com/watch?v=CD4KNT6E0_E&amp;list=PLezLS0Tuqb-7zuJN9KldA728tGh08bREo</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9617</TotalTime>
  <Words>1815</Words>
  <Application>Microsoft Macintosh PowerPoint</Application>
  <PresentationFormat>On-screen Show (16:9)</PresentationFormat>
  <Paragraphs>278</Paragraphs>
  <Slides>17</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.AppleSystemUIFont</vt:lpstr>
      <vt:lpstr>HelvNeue Light for IBM</vt:lpstr>
      <vt:lpstr>System Font Regular</vt:lpstr>
      <vt:lpstr>Arial</vt:lpstr>
      <vt:lpstr>Courier</vt:lpstr>
      <vt:lpstr>IBM Plex Mono</vt:lpstr>
      <vt:lpstr>IBM Plex Sans</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IBM Washington Systems Center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39</cp:revision>
  <dcterms:created xsi:type="dcterms:W3CDTF">2020-07-27T10:28:35Z</dcterms:created>
  <dcterms:modified xsi:type="dcterms:W3CDTF">2020-10-06T14:42:37Z</dcterms:modified>
</cp:coreProperties>
</file>